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2" r:id="rId4"/>
    <p:sldId id="413" r:id="rId5"/>
    <p:sldId id="416" r:id="rId6"/>
    <p:sldId id="417" r:id="rId7"/>
    <p:sldId id="414" r:id="rId8"/>
    <p:sldId id="418" r:id="rId9"/>
    <p:sldId id="415" r:id="rId10"/>
    <p:sldId id="419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0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sz="2665"/>
              <a:t>七、整合Spring MVC+MyBatis</a:t>
            </a:r>
            <a:endParaRPr lang="zh-CN" altLang="en-US" sz="2665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主要配置文件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spring-mvc-servlet.xml</a:t>
            </a:r>
            <a:endParaRPr lang="zh-CN" altLang="en-US"/>
          </a:p>
          <a:p>
            <a:r>
              <a:rPr lang="zh-CN" altLang="en-US"/>
              <a:t>applicationContext-dao.xml</a:t>
            </a:r>
            <a:endParaRPr lang="zh-CN" altLang="en-US"/>
          </a:p>
          <a:p>
            <a:r>
              <a:rPr lang="zh-CN" altLang="en-US"/>
              <a:t>applicationContext-</a:t>
            </a:r>
            <a:r>
              <a:rPr lang="en-US" altLang="zh-CN"/>
              <a:t>service</a:t>
            </a:r>
            <a:r>
              <a:rPr lang="zh-CN" altLang="en-US"/>
              <a:t>.xml</a:t>
            </a:r>
            <a:endParaRPr lang="zh-CN" altLang="en-US"/>
          </a:p>
          <a:p>
            <a:r>
              <a:rPr>
                <a:sym typeface="+mn-ea"/>
              </a:rPr>
              <a:t>mybatis</a:t>
            </a:r>
            <a:r>
              <a:rPr lang="zh-CN" altLang="en-US"/>
              <a:t>-config.xml</a:t>
            </a:r>
            <a:endParaRPr lang="zh-CN" altLang="en-US"/>
          </a:p>
          <a:p>
            <a:r>
              <a:rPr lang="en-US" altLang="zh-CN"/>
              <a:t>web.xml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spring-mvc-servlet.xml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1000"/>
              <a:t>    </a:t>
            </a:r>
            <a:r>
              <a:rPr lang="zh-CN" altLang="en-US" sz="1000"/>
              <a:t>&lt;context:component-scan base-package="com.jiuyun" 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&lt;context:include-filter type="annotation" expression="org.springframework.stereotype.Controller"/&gt;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&lt;/context:component-scan&gt;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&lt;mvc:annotation-driven 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&lt;mvc:message-converters&gt;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    &lt;bean class="org.springframework.http.converter.StringHttpMessageConverter"/&gt;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    &lt;bean class="org.springframework.http.converter.json.MappingJackson2HttpMessageConverter"/&gt;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&lt;/mvc:message-converters&gt;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&lt;/mvc:annotation-driven&gt;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&lt;bean class="org.springframework.web.servlet.view.InternalResourceViewResolver"&gt;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&lt;property name="viewClass" value="org.springframework.web.servlet.view.JstlView"/&gt;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&lt;property name="prefix" value="/WEB-INF/pages/" 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  &lt;property name="suffix" value=".jsp" /&gt;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&lt;/bean&gt;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applicationContext-dao.xml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90000"/>
              </a:lnSpc>
              <a:buNone/>
            </a:pPr>
            <a:r>
              <a:rPr lang="en-US" altLang="zh-CN" sz="1000"/>
              <a:t>    </a:t>
            </a:r>
            <a:r>
              <a:rPr lang="zh-CN" altLang="en-US" sz="1000"/>
              <a:t>&lt;!-- 配置 读取properties文件 jdbc.properties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&lt;context:property-placeholder location="classpath:db.properties"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&lt;!-- 配置 数据源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&lt;bean id="dataSource" class="com.alibaba.druid.pool.DruidDataSource"&gt;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name="driverClassName" value="${jdbc.driver}"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name="url" value="${jdbc.url}"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name="username" value="${jdbc.user}"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name="password" value="${jdbc.password}"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&lt;/bean&gt;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&lt;!-- 配置SqlSessionFactory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&lt;bean id="sqlSessionFactory" class="org.mybatis.spring.SqlSessionFactoryBean"&gt;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&lt;!-- 设置MyBatis核心配置文件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name="configLocation" value="WEB-INF/configs/mybatis-config.xml"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&lt;!-- 设置数据源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name="dataSource" ref="dataSource" 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&lt;!-- 扫描sql配置文件:mapper需要的xml文件 --&gt;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    &lt;property name="mapperLocations" value="WEB-INF/configs/mappers/*.xml"/&gt;</a:t>
            </a:r>
            <a:endParaRPr lang="zh-CN" altLang="en-US" sz="10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000"/>
              <a:t>    &lt;/bean&gt;</a:t>
            </a:r>
            <a:endParaRPr lang="zh-CN" altLang="en-US" sz="1000"/>
          </a:p>
          <a:p>
            <a:pPr marL="0" indent="0">
              <a:buNone/>
            </a:pP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applicationContext-dao.xml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sz="1000">
                <a:sym typeface="+mn-ea"/>
              </a:rPr>
              <a:t>    &lt;!-- 配置Mapper扫描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&lt;bean class="org.mybatis.spring.mapper.MapperScannerConfigurer"&gt;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&lt;!-- 注入sqlSessionFactory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&lt;property name="sqlSessionFactoryBeanName" value="sqlSessionFactory"/&gt;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&lt;!-- 设置Mapper扫描包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&lt;property name="basePackage" value="com.jiuyun.dao" /&gt;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&lt;/bean&gt;</a:t>
            </a:r>
            <a:endParaRPr sz="1000">
              <a:sym typeface="+mn-ea"/>
            </a:endParaRPr>
          </a:p>
          <a:p>
            <a:pPr marL="0" indent="0">
              <a:buNone/>
            </a:pP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&lt;!-- 配置事务管理器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&lt;bean id="transactionManager" class="org.springframework.jdbc.datasource.DataSourceTransactionManager"&gt;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&lt;!-- 注入数据库连接池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    &lt;property name="dataSource" ref="dataSource"/&gt;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&lt;/bean&gt;</a:t>
            </a:r>
            <a:endParaRPr sz="1000">
              <a:sym typeface="+mn-ea"/>
            </a:endParaRPr>
          </a:p>
          <a:p>
            <a:pPr marL="0" indent="0">
              <a:buNone/>
            </a:pPr>
            <a:r>
              <a:rPr sz="1000">
                <a:sym typeface="+mn-ea"/>
              </a:rPr>
              <a:t> 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&lt;!-- 配置基于注解的声明式事务 --&gt;</a:t>
            </a:r>
            <a:endParaRPr lang="zh-CN" altLang="en-US" sz="1000"/>
          </a:p>
          <a:p>
            <a:pPr marL="0" indent="0">
              <a:buNone/>
            </a:pPr>
            <a:r>
              <a:rPr sz="1000">
                <a:sym typeface="+mn-ea"/>
              </a:rPr>
              <a:t>    &lt;tx:annotation-driven transaction-manager="transactionManager"/&gt;</a:t>
            </a:r>
            <a:endParaRPr lang="zh-CN" altLang="en-US" sz="1000"/>
          </a:p>
          <a:p>
            <a:pPr marL="0" indent="0">
              <a:buNone/>
            </a:pP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mybatis-config</a:t>
            </a:r>
            <a:r>
              <a:rPr>
                <a:sym typeface="+mn-ea"/>
              </a:rPr>
              <a:t>.xml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000"/>
              <a:t>&lt;?xml version="1.0" encoding="UTF-8" ?&gt;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&lt;!DOCTYPE configuration PUBLIC "-//mybatis.org//DTD Config 3.0//EN" "http://mybatis.org/dtd/mybatis-3-config.dtd"&gt;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&lt;configuration&gt;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&lt;/configuration&gt;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web.xml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&lt;!-- 配置spring --&gt;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&lt;param-name&gt;contextConfigLocation&lt;/param-name&gt;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&lt;param-value&gt;WEB-INF/configs/applicationContext*.xml&lt;/param-value&gt;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&lt;/context-param&gt;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&lt;!-- 处理spring.liveBeansView.mbeanDomain找不到的异常 --&gt;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&lt;param-name&gt;spring.profiles.active&lt;/param-name&gt;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&lt;param-value&gt;dev&lt;/param-value&gt;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&lt;/context-param&gt;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&lt;param-name&gt;spring.profiles.default&lt;/param-name&gt;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&lt;param-value&gt;dev&lt;/param-value&gt;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&lt;/context-param&gt;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&lt;context-param&gt;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&lt;param-name&gt;spring.liveBeansView.mbeanDomain&lt;/param-name&gt;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  &lt;param-value&gt;dev&lt;/param-value&gt;</a:t>
            </a:r>
            <a:endParaRPr lang="zh-CN" altLang="en-US" sz="1000"/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000"/>
              <a:t>  &lt;/context-param&gt;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web.xml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10000"/>
              </a:lnSpc>
              <a:buNone/>
            </a:pPr>
            <a:r>
              <a:rPr lang="en-US" altLang="zh-CN" sz="1000"/>
              <a:t>  &lt;!--  </a:t>
            </a:r>
            <a:r>
              <a:rPr sz="1000"/>
              <a:t>配置字符处理过滤器</a:t>
            </a:r>
            <a:r>
              <a:rPr lang="en-US" altLang="zh-CN" sz="1000"/>
              <a:t>  --&gt;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&lt;filter&gt;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&lt;filter-name&gt;encoding&lt;/filter-name&gt;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&lt;filter-class&gt;org.springframework.web.filter.CharacterEncodingFilter&lt;/filter-class&gt;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&lt;init-param&gt;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  &lt;param-name&gt;encoding&lt;/param-name&gt;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  &lt;param-value&gt;UTF-8&lt;/param-value&gt;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&lt;/init-param&gt;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&lt;/filter&gt;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&lt;filter-mapping&gt;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&lt;filter-name&gt;encoding&lt;/filter-name&gt;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&lt;url-pattern&gt;/*&lt;/url-pattern&gt;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&lt;/filter-mapping&gt;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&lt;!-- 配置监听器加载spring --&gt;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&lt;listener&gt;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  &lt;listener-class&gt;org.springframework.web.context.ContextLoaderListener&lt;/listener-class&gt;</a:t>
            </a:r>
            <a:endParaRPr lang="zh-CN" altLang="en-US" sz="10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000"/>
              <a:t>  &lt;/listener&gt;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web.xml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000"/>
              <a:t>&lt;!-- 配置SpringMVC前端控制器 --&gt;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&lt;servlet&gt;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&lt;servlet-name&gt;SpringMVC&lt;/servlet-name&gt;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&lt;servlet-class&gt;org.springframework.web.servlet.DispatcherServlet&lt;/servlet-class&gt;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&lt;init-param&gt;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&lt;param-name&gt;contextConfigLocation&lt;/param-name&gt;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  &lt;param-value&gt;WEB-INF/configs/spring-mvc-servlet.xml&lt;/param-value&gt;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&lt;/init-param&gt;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&lt;load-on-startup&gt;1&lt;/load-on-startup&gt;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&lt;/servlet&gt;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&lt;servlet-mapping&gt;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&lt;servlet-name&gt;SpringMVC&lt;/servlet-name&gt;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&lt;!-- 所有的请求都进入springMVC --&gt;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&lt;url-pattern&gt;/&lt;/url-pattern&gt;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&lt;/servlet-mapping&gt;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1.xml><?xml version="1.0" encoding="utf-8"?>
<p:tagLst xmlns:p="http://schemas.openxmlformats.org/presentationml/2006/main">
  <p:tag name="KSO_DOCER_TEMPLATE_OPEN_ONCE_MARK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4374</Words>
  <Application>WPS 演示</Application>
  <PresentationFormat>宽屏</PresentationFormat>
  <Paragraphs>141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七、整合Spring MVC+MyBatis</vt:lpstr>
      <vt:lpstr>主要配置文件</vt:lpstr>
      <vt:lpstr>spring-mvc-servlet.xml</vt:lpstr>
      <vt:lpstr>applicationContext-dao.xml</vt:lpstr>
      <vt:lpstr>applicationContext-dao.xml </vt:lpstr>
      <vt:lpstr>mybatis-config.xml</vt:lpstr>
      <vt:lpstr>web.xml</vt:lpstr>
      <vt:lpstr>web.xml</vt:lpstr>
      <vt:lpstr>web.xml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158</cp:revision>
  <dcterms:created xsi:type="dcterms:W3CDTF">2019-06-19T02:08:00Z</dcterms:created>
  <dcterms:modified xsi:type="dcterms:W3CDTF">2021-11-12T07:05:44Z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ICV">
    <vt:lpwstr>5DF41757D1184B2D8B0614021C8B30C4</vt:lpwstr>
  </property>
</Properties>
</file>